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</p:sldIdLst>
  <p:sldSz cx="9601200" cy="12801600" type="A3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4032"/>
        <p:guide pos="302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70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44055" y="1707039"/>
            <a:ext cx="7716870" cy="479852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3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944055" y="6646697"/>
            <a:ext cx="7716870" cy="27487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520" spc="20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79115" y="1444934"/>
            <a:ext cx="8641080" cy="1023551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44055" y="4637231"/>
            <a:ext cx="7716870" cy="1901937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3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944055" y="6646697"/>
            <a:ext cx="7716870" cy="880402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52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79115" y="1135785"/>
            <a:ext cx="8638245" cy="1317242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9115" y="2782338"/>
            <a:ext cx="8638245" cy="8884665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67755" y="7184347"/>
            <a:ext cx="6117930" cy="1431493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62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567755" y="8615840"/>
            <a:ext cx="6117930" cy="161967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9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800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79115" y="1135785"/>
            <a:ext cx="8638245" cy="1317242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79115" y="2802500"/>
            <a:ext cx="4076730" cy="8864503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49135" y="2802500"/>
            <a:ext cx="4076730" cy="8864503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79115" y="1135785"/>
            <a:ext cx="8638245" cy="1317242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79115" y="2668088"/>
            <a:ext cx="4207140" cy="712386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1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9115" y="3461121"/>
            <a:ext cx="4207140" cy="8205882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910653" y="2654141"/>
            <a:ext cx="4207140" cy="712386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1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910653" y="3461121"/>
            <a:ext cx="4207140" cy="8205882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79115" y="1135785"/>
            <a:ext cx="8638245" cy="1317242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79115" y="2903310"/>
            <a:ext cx="4121048" cy="8602399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8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5000940" y="2903310"/>
            <a:ext cx="4116420" cy="8602399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8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8059905" y="1707039"/>
            <a:ext cx="822150" cy="9388712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94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720090" y="1707039"/>
            <a:ext cx="7220745" cy="9388712"/>
          </a:xfrm>
        </p:spPr>
        <p:txBody>
          <a:bodyPr vert="eaVert" lIns="46800" tIns="46800" rIns="46800" bIns="46800"/>
          <a:lstStyle>
            <a:lvl1pPr marL="240030" indent="-240030">
              <a:spcAft>
                <a:spcPts val="1000"/>
              </a:spcAft>
              <a:defRPr spc="300"/>
            </a:lvl1pPr>
            <a:lvl2pPr marL="720090" indent="-240030">
              <a:defRPr spc="300"/>
            </a:lvl2pPr>
            <a:lvl3pPr marL="1200150" indent="-240030">
              <a:defRPr spc="300"/>
            </a:lvl3pPr>
            <a:lvl4pPr marL="1680210" indent="-240030">
              <a:defRPr spc="300"/>
            </a:lvl4pPr>
            <a:lvl5pPr marL="2160270" indent="-24003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79115" y="1135785"/>
            <a:ext cx="8638245" cy="1317242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79115" y="2782338"/>
            <a:ext cx="8638245" cy="888466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81950" y="11787975"/>
            <a:ext cx="2126250" cy="591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241350" y="11787975"/>
            <a:ext cx="3118500" cy="591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991110" y="11787975"/>
            <a:ext cx="2126250" cy="591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60120" rtl="0" eaLnBrk="1" fontAlgn="auto" latinLnBrk="0" hangingPunct="1">
        <a:lnSpc>
          <a:spcPct val="100000"/>
        </a:lnSpc>
        <a:spcBef>
          <a:spcPct val="0"/>
        </a:spcBef>
        <a:buNone/>
        <a:defRPr sz="378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720090" indent="-240030" algn="l" defTabSz="96012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89735" algn="l"/>
          <a:tab pos="1689735" algn="l"/>
          <a:tab pos="1689735" algn="l"/>
          <a:tab pos="1689735" algn="l"/>
        </a:tabLst>
        <a:defRPr sz="168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200150" indent="-240030" algn="l" defTabSz="96012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8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80210" indent="-240030" algn="l" defTabSz="96012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7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160270" indent="-240030" algn="l" defTabSz="96012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7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840" y="0"/>
            <a:ext cx="8607425" cy="12801600"/>
          </a:xfrm>
          <a:prstGeom prst="rect">
            <a:avLst/>
          </a:prstGeom>
        </p:spPr>
      </p:pic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 flipH="1">
            <a:off x="1951990" y="1477645"/>
            <a:ext cx="3147695" cy="797560"/>
          </a:xfrm>
          <a:custGeom>
            <a:avLst/>
            <a:gdLst>
              <a:gd name="connsiteX0" fmla="*/ 1629 w 1629"/>
              <a:gd name="connsiteY0" fmla="*/ 0 h 2292"/>
              <a:gd name="connsiteX1" fmla="*/ 1110 w 1629"/>
              <a:gd name="connsiteY1" fmla="*/ 2272 h 2292"/>
              <a:gd name="connsiteX2" fmla="*/ 0 w 1629"/>
              <a:gd name="connsiteY2" fmla="*/ 2292 h 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9" h="2292">
                <a:moveTo>
                  <a:pt x="1629" y="0"/>
                </a:moveTo>
                <a:lnTo>
                  <a:pt x="1110" y="2272"/>
                </a:lnTo>
                <a:lnTo>
                  <a:pt x="0" y="2292"/>
                </a:lnTo>
              </a:path>
            </a:pathLst>
          </a:custGeom>
          <a:noFill/>
          <a:ln w="25400">
            <a:solidFill>
              <a:srgbClr val="FF000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3"/>
            </p:custDataLst>
          </p:nvPr>
        </p:nvSpPr>
        <p:spPr>
          <a:xfrm flipH="1" flipV="1">
            <a:off x="1951990" y="3272790"/>
            <a:ext cx="2146300" cy="1028700"/>
          </a:xfrm>
          <a:custGeom>
            <a:avLst/>
            <a:gdLst>
              <a:gd name="connsiteX0" fmla="*/ 1629 w 1629"/>
              <a:gd name="connsiteY0" fmla="*/ 0 h 2292"/>
              <a:gd name="connsiteX1" fmla="*/ 1110 w 1629"/>
              <a:gd name="connsiteY1" fmla="*/ 2272 h 2292"/>
              <a:gd name="connsiteX2" fmla="*/ 0 w 1629"/>
              <a:gd name="connsiteY2" fmla="*/ 2292 h 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9" h="2292">
                <a:moveTo>
                  <a:pt x="1629" y="0"/>
                </a:moveTo>
                <a:lnTo>
                  <a:pt x="1110" y="2272"/>
                </a:lnTo>
                <a:lnTo>
                  <a:pt x="0" y="2292"/>
                </a:lnTo>
              </a:path>
            </a:pathLst>
          </a:custGeom>
          <a:noFill/>
          <a:ln w="25400">
            <a:solidFill>
              <a:srgbClr val="FF000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262890" y="4301490"/>
            <a:ext cx="3390900" cy="1068705"/>
          </a:xfrm>
          <a:prstGeom prst="rect">
            <a:avLst/>
          </a:prstGeom>
          <a:solidFill>
            <a:schemeClr val="accent6">
              <a:alpha val="50000"/>
            </a:schemeClr>
          </a:solidFill>
          <a:ln w="28575" cmpd="sng">
            <a:solidFill>
              <a:srgbClr val="FF0000"/>
            </a:solidFill>
            <a:prstDash val="solid"/>
          </a:ln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新增电梯连廊参数：</a:t>
            </a: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新增层数：</a:t>
            </a: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2-7F</a:t>
            </a: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廊桥尺寸：</a:t>
            </a: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8654</a:t>
            </a: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*1500mm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" y="11527155"/>
            <a:ext cx="9599930" cy="1273810"/>
          </a:xfrm>
          <a:prstGeom prst="rect">
            <a:avLst/>
          </a:prstGeom>
          <a:solidFill>
            <a:schemeClr val="accent6">
              <a:alpha val="50000"/>
            </a:schemeClr>
          </a:solidFill>
          <a:ln w="28575" cmpd="sng">
            <a:solidFill>
              <a:srgbClr val="FF0000"/>
            </a:solidFill>
            <a:prstDash val="solid"/>
          </a:ln>
        </p:spPr>
        <p:txBody>
          <a:bodyPr wrap="square" rtlCol="0" anchor="t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lvl="0" algn="ctr">
              <a:buClrTx/>
              <a:buSzTx/>
              <a:buFontTx/>
            </a:pPr>
            <a:r>
              <a:rPr lang="zh-CN" altLang="en-US" sz="4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九龙坡区西彭镇铝城北路</a:t>
            </a:r>
            <a:r>
              <a:rPr lang="en-US" altLang="zh-CN" sz="4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4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号星光名都</a:t>
            </a:r>
            <a:r>
              <a:rPr lang="en-US" altLang="zh-CN" sz="4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18</a:t>
            </a:r>
            <a:r>
              <a:rPr lang="zh-CN" altLang="en-US" sz="4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栋</a:t>
            </a:r>
            <a:r>
              <a:rPr lang="en-US" altLang="zh-CN" sz="4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4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单元</a:t>
            </a: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589280" y="674370"/>
            <a:ext cx="1950085" cy="803275"/>
          </a:xfrm>
          <a:prstGeom prst="rect">
            <a:avLst/>
          </a:prstGeom>
          <a:solidFill>
            <a:schemeClr val="accent6">
              <a:alpha val="50000"/>
            </a:schemeClr>
          </a:solidFill>
          <a:ln w="28575" cmpd="sng">
            <a:solidFill>
              <a:srgbClr val="FF0000"/>
            </a:solidFill>
            <a:prstDash val="solid"/>
          </a:ln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lvl="0" algn="l">
              <a:buClrTx/>
              <a:buSzTx/>
              <a:buFontTx/>
            </a:pP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外墙围护结构：</a:t>
            </a: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夹芯雕花板</a:t>
            </a: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0" y="7415530"/>
            <a:ext cx="3703320" cy="2603500"/>
          </a:xfrm>
          <a:prstGeom prst="rect">
            <a:avLst/>
          </a:prstGeom>
          <a:solidFill>
            <a:schemeClr val="accent6">
              <a:alpha val="50000"/>
            </a:schemeClr>
          </a:solidFill>
          <a:ln w="28575" cmpd="sng">
            <a:solidFill>
              <a:srgbClr val="FF0000"/>
            </a:solidFill>
            <a:prstDash val="solid"/>
          </a:ln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电梯参数：无机房电梯</a:t>
            </a: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800KG-1.0m/s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层高：</a:t>
            </a: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1F-2F</a:t>
            </a: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3700mm    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2F-6F</a:t>
            </a: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3000mm  7F</a:t>
            </a: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4080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总高：</a:t>
            </a: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22780mm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井道外尺寸：</a:t>
            </a: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2350*2210mm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井道内尺寸：</a:t>
            </a: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2050*1910mm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底坑深度：</a:t>
            </a: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1300mm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7"/>
            </p:custDataLst>
          </p:nvPr>
        </p:nvSpPr>
        <p:spPr>
          <a:xfrm flipH="1" flipV="1">
            <a:off x="1820545" y="6386830"/>
            <a:ext cx="3431540" cy="1028700"/>
          </a:xfrm>
          <a:custGeom>
            <a:avLst/>
            <a:gdLst>
              <a:gd name="connsiteX0" fmla="*/ 1629 w 1629"/>
              <a:gd name="connsiteY0" fmla="*/ 0 h 2292"/>
              <a:gd name="connsiteX1" fmla="*/ 1110 w 1629"/>
              <a:gd name="connsiteY1" fmla="*/ 2272 h 2292"/>
              <a:gd name="connsiteX2" fmla="*/ 0 w 1629"/>
              <a:gd name="connsiteY2" fmla="*/ 2292 h 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9" h="2292">
                <a:moveTo>
                  <a:pt x="1629" y="0"/>
                </a:moveTo>
                <a:lnTo>
                  <a:pt x="1110" y="2272"/>
                </a:lnTo>
                <a:lnTo>
                  <a:pt x="0" y="2292"/>
                </a:lnTo>
              </a:path>
            </a:pathLst>
          </a:custGeom>
          <a:noFill/>
          <a:ln w="25400">
            <a:solidFill>
              <a:srgbClr val="FF000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COMMONDATA" val="eyJoZGlkIjoiOTJkOTMxYjQ2MGI1OWZhYzYwYjNhZTU2NjUwNzI0MzEifQ=="/>
  <p:tag name="KSO_WPP_MARK_KEY" val="b3b592cd-008a-4bf0-924f-989748bef1ad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WPS 演示</Application>
  <PresentationFormat>宽屏</PresentationFormat>
  <Paragraphs>19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✘rey</cp:lastModifiedBy>
  <cp:revision>188</cp:revision>
  <dcterms:created xsi:type="dcterms:W3CDTF">2019-06-19T02:08:00Z</dcterms:created>
  <dcterms:modified xsi:type="dcterms:W3CDTF">2025-09-01T11:05:07Z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96E562AF86D847C29462D238C0209BD5_13</vt:lpwstr>
  </property>
</Properties>
</file>